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8721753-535C-4759-9039-DDD040F13CDC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CDD7CDD-7D38-47D8-AC40-B978FA99A94C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118889F-4B4F-4FE1-BC5B-01C95CC8E346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96FAAB7-A8E2-46EE-AB78-8A2A41AE9F11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7AC17C2-D915-4DA9-B2BD-8941E1088D61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A5E356F7-DA66-494B-BEBB-D86C93473684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63118DE-9023-4303-9702-A9368D938DC5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506E266-159B-4786-BA3A-64E600D04C17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F26364B-3E21-40D5-8108-D758FC103099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786793E-59B7-48E2-94DC-7A20A965E20A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26E347A-6393-4FE2-9EE1-E274DE8C1C9C}" type="datetime1">
              <a:rPr lang="en-US" smtClean="0"/>
              <a:pPr/>
              <a:t>6/27/2023</a:t>
            </a:fld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4792717" y="2049519"/>
            <a:ext cx="5486400" cy="1969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 smtClean="0">
                <a:solidFill>
                  <a:schemeClr val="accent4">
                    <a:lumMod val="75000"/>
                  </a:schemeClr>
                </a:solidFill>
                <a:latin typeface="+mn-lt"/>
                <a:ea typeface="Cambria"/>
                <a:cs typeface="Cambria"/>
                <a:sym typeface="Cambria"/>
              </a:rPr>
              <a:t>स्वर-swar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ea typeface="Cambria"/>
                <a:cs typeface="Cambria"/>
                <a:sym typeface="Cambria"/>
              </a:rPr>
              <a:t> (vowel)</a:t>
            </a:r>
            <a:endParaRPr sz="4000" b="1" i="0" u="none" strike="noStrike" cap="none" dirty="0">
              <a:solidFill>
                <a:schemeClr val="accent4">
                  <a:lumMod val="75000"/>
                </a:schemeClr>
              </a:solidFill>
              <a:latin typeface="+mn-lt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27.6.23</a:t>
            </a:r>
            <a:endParaRPr lang="en-US" dirty="0"/>
          </a:p>
        </p:txBody>
      </p:sp>
      <p:pic>
        <p:nvPicPr>
          <p:cNvPr id="1026" name="Picture 2" descr="C:\Users\SNS\Desktop\p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952" y="3662363"/>
            <a:ext cx="5502165" cy="590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2BC16C01-9CE8-4EA4-92C3-DCC6FAFE396F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6/27/2023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600" y="3086100"/>
            <a:ext cx="12377531" cy="178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6" name="Picture 2" descr="Pin on Quick Sav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20" y="817882"/>
            <a:ext cx="7267115" cy="883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indi Tuition - Hindi vyanjan (consonants) | Faceboo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007" y="2128345"/>
            <a:ext cx="5233124" cy="682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AB230FBD-64DB-42C4-BEDE-9C0F2A654615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6/27/2023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86" name="AutoShape 2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AutoShape 9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AutoShape 11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AutoShape 13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571890" y="7236372"/>
            <a:ext cx="214411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sz="4800" dirty="0" err="1" smtClean="0"/>
              <a:t>धन्यवाद</a:t>
            </a:r>
            <a:endParaRPr lang="en-IN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790496" y="2381907"/>
            <a:ext cx="119029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बारहखड़ी</a:t>
            </a:r>
            <a:r>
              <a:rPr lang="en-US" sz="4000" dirty="0" smtClean="0">
                <a:solidFill>
                  <a:srgbClr val="FF0000"/>
                </a:solidFill>
              </a:rPr>
              <a:t> / </a:t>
            </a:r>
            <a:r>
              <a:rPr lang="en-US" sz="4000" dirty="0" err="1" smtClean="0">
                <a:solidFill>
                  <a:srgbClr val="FF0000"/>
                </a:solidFill>
              </a:rPr>
              <a:t>वर्णमाला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क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का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कि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की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कु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कू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कृ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के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कै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को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कौ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कं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क:</a:t>
            </a:r>
          </a:p>
          <a:p>
            <a:pPr algn="ctr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ख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खा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खि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खी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खु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खू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खृ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खे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खै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खो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खौ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खं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ख:</a:t>
            </a:r>
          </a:p>
          <a:p>
            <a:pPr algn="ctr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ग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गा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गि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गी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गु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गू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गृ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गे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गै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गो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गौ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गं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ग:</a:t>
            </a:r>
          </a:p>
          <a:p>
            <a:pPr algn="ctr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घ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घा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घि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घी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घु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घू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घृ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घे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घै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घो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घौ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घं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घ:</a:t>
            </a:r>
          </a:p>
          <a:p>
            <a:pPr algn="ctr"/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र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रा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रि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री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रु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रू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 __ 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रे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रै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रो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रौ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</a:t>
            </a:r>
            <a:r>
              <a:rPr lang="en-US" sz="3200" dirty="0" err="1" smtClean="0">
                <a:solidFill>
                  <a:schemeClr val="bg2">
                    <a:lumMod val="75000"/>
                  </a:schemeClr>
                </a:solidFill>
              </a:rPr>
              <a:t>रं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	र:</a:t>
            </a:r>
            <a:endParaRPr lang="en-IN" sz="32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</Words>
  <Application>Microsoft Office PowerPoint</Application>
  <PresentationFormat>Custom</PresentationFormat>
  <Paragraphs>22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14</cp:revision>
  <dcterms:created xsi:type="dcterms:W3CDTF">2006-08-16T00:00:00Z</dcterms:created>
  <dcterms:modified xsi:type="dcterms:W3CDTF">2023-06-27T10:44:54Z</dcterms:modified>
</cp:coreProperties>
</file>